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09.01.23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09.01.23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09.01.23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09.01.23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09.01.23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09.01.23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09.01.23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951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remember: kernel methods are n</a:t>
                </a:r>
                <a:r>
                  <a:rPr lang="en-DE" dirty="0"/>
                  <a:t>on-parametric (instance-based)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43746" y="285872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362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GB" sz="2200" dirty="0"/>
                  <a:t>w</a:t>
                </a:r>
                <a:r>
                  <a:rPr lang="en-DE" sz="2200" dirty="0"/>
                  <a:t>orks like this for both regression and classification (just different loss functions)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Gradient Boosting</a:t>
            </a:r>
          </a:p>
          <a:p>
            <a:r>
              <a:rPr lang="en-GB" dirty="0">
                <a:hlinkClick r:id="rId3"/>
              </a:rPr>
              <a:t>XGBoost</a:t>
            </a:r>
          </a:p>
          <a:p>
            <a:r>
              <a:rPr lang="en-GB" dirty="0">
                <a:hlinkClick r:id="rId3"/>
              </a:rPr>
              <a:t>LightGBM</a:t>
            </a:r>
            <a:endParaRPr lang="en-GB" dirty="0"/>
          </a:p>
          <a:p>
            <a:r>
              <a:rPr lang="en-GB" dirty="0">
                <a:hlinkClick r:id="rId4"/>
              </a:rPr>
              <a:t>CatBoost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15093</TotalTime>
  <Words>2854</Words>
  <Application>Microsoft Macintosh PowerPoint</Application>
  <PresentationFormat>Widescreen</PresentationFormat>
  <Paragraphs>410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Felix Wick</cp:lastModifiedBy>
  <cp:revision>316</cp:revision>
  <dcterms:created xsi:type="dcterms:W3CDTF">2022-07-18T15:01:44Z</dcterms:created>
  <dcterms:modified xsi:type="dcterms:W3CDTF">2023-01-09T20:20:19Z</dcterms:modified>
</cp:coreProperties>
</file>